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c800470c2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c800470c2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9.png"/><Relationship Id="rId84" Type="http://schemas.openxmlformats.org/officeDocument/2006/relationships/image" Target="../media/image81.png"/><Relationship Id="rId83" Type="http://schemas.openxmlformats.org/officeDocument/2006/relationships/image" Target="../media/image76.png"/><Relationship Id="rId42" Type="http://schemas.openxmlformats.org/officeDocument/2006/relationships/image" Target="../media/image40.png"/><Relationship Id="rId86" Type="http://schemas.openxmlformats.org/officeDocument/2006/relationships/image" Target="../media/image82.png"/><Relationship Id="rId41" Type="http://schemas.openxmlformats.org/officeDocument/2006/relationships/image" Target="../media/image35.png"/><Relationship Id="rId85" Type="http://schemas.openxmlformats.org/officeDocument/2006/relationships/image" Target="../media/image77.png"/><Relationship Id="rId44" Type="http://schemas.openxmlformats.org/officeDocument/2006/relationships/image" Target="../media/image42.png"/><Relationship Id="rId88" Type="http://schemas.openxmlformats.org/officeDocument/2006/relationships/image" Target="../media/image90.png"/><Relationship Id="rId43" Type="http://schemas.openxmlformats.org/officeDocument/2006/relationships/image" Target="../media/image41.png"/><Relationship Id="rId87" Type="http://schemas.openxmlformats.org/officeDocument/2006/relationships/image" Target="../media/image93.png"/><Relationship Id="rId46" Type="http://schemas.openxmlformats.org/officeDocument/2006/relationships/image" Target="../media/image43.png"/><Relationship Id="rId45" Type="http://schemas.openxmlformats.org/officeDocument/2006/relationships/image" Target="../media/image51.png"/><Relationship Id="rId89" Type="http://schemas.openxmlformats.org/officeDocument/2006/relationships/image" Target="../media/image85.png"/><Relationship Id="rId80" Type="http://schemas.openxmlformats.org/officeDocument/2006/relationships/image" Target="../media/image72.png"/><Relationship Id="rId82" Type="http://schemas.openxmlformats.org/officeDocument/2006/relationships/image" Target="../media/image83.png"/><Relationship Id="rId81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0.png"/><Relationship Id="rId48" Type="http://schemas.openxmlformats.org/officeDocument/2006/relationships/image" Target="../media/image45.png"/><Relationship Id="rId47" Type="http://schemas.openxmlformats.org/officeDocument/2006/relationships/image" Target="../media/image44.png"/><Relationship Id="rId49" Type="http://schemas.openxmlformats.org/officeDocument/2006/relationships/image" Target="../media/image47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3.png"/><Relationship Id="rId8" Type="http://schemas.openxmlformats.org/officeDocument/2006/relationships/image" Target="../media/image13.png"/><Relationship Id="rId73" Type="http://schemas.openxmlformats.org/officeDocument/2006/relationships/image" Target="../media/image69.png"/><Relationship Id="rId72" Type="http://schemas.openxmlformats.org/officeDocument/2006/relationships/image" Target="../media/image78.png"/><Relationship Id="rId31" Type="http://schemas.openxmlformats.org/officeDocument/2006/relationships/image" Target="../media/image24.png"/><Relationship Id="rId75" Type="http://schemas.openxmlformats.org/officeDocument/2006/relationships/image" Target="../media/image80.png"/><Relationship Id="rId30" Type="http://schemas.openxmlformats.org/officeDocument/2006/relationships/image" Target="../media/image34.png"/><Relationship Id="rId74" Type="http://schemas.openxmlformats.org/officeDocument/2006/relationships/image" Target="../media/image74.png"/><Relationship Id="rId33" Type="http://schemas.openxmlformats.org/officeDocument/2006/relationships/image" Target="../media/image30.png"/><Relationship Id="rId77" Type="http://schemas.openxmlformats.org/officeDocument/2006/relationships/image" Target="../media/image71.png"/><Relationship Id="rId32" Type="http://schemas.openxmlformats.org/officeDocument/2006/relationships/image" Target="../media/image28.png"/><Relationship Id="rId76" Type="http://schemas.openxmlformats.org/officeDocument/2006/relationships/image" Target="../media/image79.png"/><Relationship Id="rId35" Type="http://schemas.openxmlformats.org/officeDocument/2006/relationships/image" Target="../media/image32.png"/><Relationship Id="rId79" Type="http://schemas.openxmlformats.org/officeDocument/2006/relationships/image" Target="../media/image75.png"/><Relationship Id="rId34" Type="http://schemas.openxmlformats.org/officeDocument/2006/relationships/image" Target="../media/image38.png"/><Relationship Id="rId78" Type="http://schemas.openxmlformats.org/officeDocument/2006/relationships/image" Target="../media/image73.png"/><Relationship Id="rId71" Type="http://schemas.openxmlformats.org/officeDocument/2006/relationships/image" Target="../media/image65.png"/><Relationship Id="rId70" Type="http://schemas.openxmlformats.org/officeDocument/2006/relationships/image" Target="../media/image64.png"/><Relationship Id="rId37" Type="http://schemas.openxmlformats.org/officeDocument/2006/relationships/image" Target="../media/image36.png"/><Relationship Id="rId36" Type="http://schemas.openxmlformats.org/officeDocument/2006/relationships/image" Target="../media/image31.png"/><Relationship Id="rId39" Type="http://schemas.openxmlformats.org/officeDocument/2006/relationships/image" Target="../media/image33.png"/><Relationship Id="rId38" Type="http://schemas.openxmlformats.org/officeDocument/2006/relationships/image" Target="../media/image37.png"/><Relationship Id="rId62" Type="http://schemas.openxmlformats.org/officeDocument/2006/relationships/image" Target="../media/image60.png"/><Relationship Id="rId61" Type="http://schemas.openxmlformats.org/officeDocument/2006/relationships/image" Target="../media/image59.png"/><Relationship Id="rId20" Type="http://schemas.openxmlformats.org/officeDocument/2006/relationships/image" Target="../media/image15.png"/><Relationship Id="rId64" Type="http://schemas.openxmlformats.org/officeDocument/2006/relationships/image" Target="../media/image63.png"/><Relationship Id="rId63" Type="http://schemas.openxmlformats.org/officeDocument/2006/relationships/image" Target="../media/image55.png"/><Relationship Id="rId22" Type="http://schemas.openxmlformats.org/officeDocument/2006/relationships/image" Target="../media/image17.png"/><Relationship Id="rId66" Type="http://schemas.openxmlformats.org/officeDocument/2006/relationships/image" Target="../media/image67.png"/><Relationship Id="rId21" Type="http://schemas.openxmlformats.org/officeDocument/2006/relationships/image" Target="../media/image16.png"/><Relationship Id="rId65" Type="http://schemas.openxmlformats.org/officeDocument/2006/relationships/image" Target="../media/image66.png"/><Relationship Id="rId24" Type="http://schemas.openxmlformats.org/officeDocument/2006/relationships/image" Target="../media/image22.png"/><Relationship Id="rId68" Type="http://schemas.openxmlformats.org/officeDocument/2006/relationships/image" Target="../media/image68.png"/><Relationship Id="rId23" Type="http://schemas.openxmlformats.org/officeDocument/2006/relationships/image" Target="../media/image21.png"/><Relationship Id="rId67" Type="http://schemas.openxmlformats.org/officeDocument/2006/relationships/image" Target="../media/image62.png"/><Relationship Id="rId60" Type="http://schemas.openxmlformats.org/officeDocument/2006/relationships/image" Target="../media/image56.png"/><Relationship Id="rId26" Type="http://schemas.openxmlformats.org/officeDocument/2006/relationships/image" Target="../media/image27.png"/><Relationship Id="rId25" Type="http://schemas.openxmlformats.org/officeDocument/2006/relationships/image" Target="../media/image25.png"/><Relationship Id="rId69" Type="http://schemas.openxmlformats.org/officeDocument/2006/relationships/image" Target="../media/image70.png"/><Relationship Id="rId28" Type="http://schemas.openxmlformats.org/officeDocument/2006/relationships/image" Target="../media/image23.png"/><Relationship Id="rId27" Type="http://schemas.openxmlformats.org/officeDocument/2006/relationships/image" Target="../media/image26.png"/><Relationship Id="rId29" Type="http://schemas.openxmlformats.org/officeDocument/2006/relationships/image" Target="../media/image29.png"/><Relationship Id="rId51" Type="http://schemas.openxmlformats.org/officeDocument/2006/relationships/image" Target="../media/image46.png"/><Relationship Id="rId95" Type="http://schemas.openxmlformats.org/officeDocument/2006/relationships/image" Target="../media/image91.jpg"/><Relationship Id="rId50" Type="http://schemas.openxmlformats.org/officeDocument/2006/relationships/image" Target="../media/image49.png"/><Relationship Id="rId94" Type="http://schemas.openxmlformats.org/officeDocument/2006/relationships/image" Target="../media/image88.jpg"/><Relationship Id="rId53" Type="http://schemas.openxmlformats.org/officeDocument/2006/relationships/image" Target="../media/image48.png"/><Relationship Id="rId52" Type="http://schemas.openxmlformats.org/officeDocument/2006/relationships/image" Target="../media/image54.png"/><Relationship Id="rId96" Type="http://schemas.openxmlformats.org/officeDocument/2006/relationships/image" Target="../media/image87.png"/><Relationship Id="rId11" Type="http://schemas.openxmlformats.org/officeDocument/2006/relationships/image" Target="../media/image8.png"/><Relationship Id="rId55" Type="http://schemas.openxmlformats.org/officeDocument/2006/relationships/image" Target="../media/image57.png"/><Relationship Id="rId10" Type="http://schemas.openxmlformats.org/officeDocument/2006/relationships/image" Target="../media/image6.png"/><Relationship Id="rId54" Type="http://schemas.openxmlformats.org/officeDocument/2006/relationships/image" Target="../media/image61.png"/><Relationship Id="rId13" Type="http://schemas.openxmlformats.org/officeDocument/2006/relationships/image" Target="../media/image4.png"/><Relationship Id="rId57" Type="http://schemas.openxmlformats.org/officeDocument/2006/relationships/image" Target="../media/image50.png"/><Relationship Id="rId12" Type="http://schemas.openxmlformats.org/officeDocument/2006/relationships/image" Target="../media/image2.png"/><Relationship Id="rId56" Type="http://schemas.openxmlformats.org/officeDocument/2006/relationships/image" Target="../media/image58.png"/><Relationship Id="rId91" Type="http://schemas.openxmlformats.org/officeDocument/2006/relationships/image" Target="../media/image94.png"/><Relationship Id="rId90" Type="http://schemas.openxmlformats.org/officeDocument/2006/relationships/image" Target="../media/image92.jpg"/><Relationship Id="rId93" Type="http://schemas.openxmlformats.org/officeDocument/2006/relationships/image" Target="../media/image89.png"/><Relationship Id="rId92" Type="http://schemas.openxmlformats.org/officeDocument/2006/relationships/image" Target="../media/image86.png"/><Relationship Id="rId15" Type="http://schemas.openxmlformats.org/officeDocument/2006/relationships/image" Target="../media/image1.png"/><Relationship Id="rId59" Type="http://schemas.openxmlformats.org/officeDocument/2006/relationships/image" Target="../media/image53.png"/><Relationship Id="rId14" Type="http://schemas.openxmlformats.org/officeDocument/2006/relationships/image" Target="../media/image12.png"/><Relationship Id="rId58" Type="http://schemas.openxmlformats.org/officeDocument/2006/relationships/image" Target="../media/image52.png"/><Relationship Id="rId17" Type="http://schemas.openxmlformats.org/officeDocument/2006/relationships/image" Target="../media/image20.png"/><Relationship Id="rId16" Type="http://schemas.openxmlformats.org/officeDocument/2006/relationships/image" Target="../media/image14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6900" y="-12175"/>
            <a:ext cx="85206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</a:rPr>
              <a:t>メディア</a:t>
            </a:r>
            <a:r>
              <a:rPr lang="ja">
                <a:solidFill>
                  <a:schemeClr val="lt1"/>
                </a:solidFill>
              </a:rPr>
              <a:t>ロゴ画像一覧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5627" l="0" r="34120" t="27811"/>
          <a:stretch/>
        </p:blipFill>
        <p:spPr>
          <a:xfrm>
            <a:off x="1360871" y="4688500"/>
            <a:ext cx="720000" cy="135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11869" l="9360" r="9530" t="13859"/>
          <a:stretch/>
        </p:blipFill>
        <p:spPr>
          <a:xfrm>
            <a:off x="1450870" y="4900225"/>
            <a:ext cx="540000" cy="163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0513" y="647938"/>
            <a:ext cx="719999" cy="97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513" y="1244575"/>
            <a:ext cx="720000" cy="252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6075" y="560525"/>
            <a:ext cx="720000" cy="2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6075" y="918113"/>
            <a:ext cx="720000" cy="23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9">
            <a:alphaModFix/>
          </a:blip>
          <a:srcRect b="37150" l="0" r="0" t="36127"/>
          <a:stretch/>
        </p:blipFill>
        <p:spPr>
          <a:xfrm>
            <a:off x="286075" y="1235172"/>
            <a:ext cx="720000" cy="192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6075" y="1513125"/>
            <a:ext cx="720000" cy="408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11">
            <a:alphaModFix/>
          </a:blip>
          <a:srcRect b="36533" l="5888" r="6362" t="34682"/>
          <a:stretch/>
        </p:blipFill>
        <p:spPr>
          <a:xfrm>
            <a:off x="286075" y="2007090"/>
            <a:ext cx="720000" cy="1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2">
            <a:alphaModFix/>
          </a:blip>
          <a:srcRect b="25279" l="0" r="45543" t="26470"/>
          <a:stretch/>
        </p:blipFill>
        <p:spPr>
          <a:xfrm>
            <a:off x="286075" y="2216650"/>
            <a:ext cx="720000" cy="169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13">
            <a:alphaModFix/>
          </a:blip>
          <a:srcRect b="30182" l="0" r="0" t="30959"/>
          <a:stretch/>
        </p:blipFill>
        <p:spPr>
          <a:xfrm>
            <a:off x="286075" y="2471951"/>
            <a:ext cx="720000" cy="1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 title="スクリーンショット 2025-04-08 18.12.50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86088" y="2714375"/>
            <a:ext cx="719975" cy="176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6075" y="2988574"/>
            <a:ext cx="720000" cy="28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86075" y="3374561"/>
            <a:ext cx="720000" cy="297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86075" y="3769663"/>
            <a:ext cx="720000" cy="446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86075" y="4678638"/>
            <a:ext cx="720000" cy="308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9">
            <a:alphaModFix/>
          </a:blip>
          <a:srcRect b="34891" l="0" r="0" t="33985"/>
          <a:stretch/>
        </p:blipFill>
        <p:spPr>
          <a:xfrm>
            <a:off x="286075" y="4314235"/>
            <a:ext cx="720000" cy="223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093086" y="560525"/>
            <a:ext cx="1255568" cy="288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21">
            <a:alphaModFix/>
          </a:blip>
          <a:srcRect b="0" l="0" r="9649" t="0"/>
          <a:stretch/>
        </p:blipFill>
        <p:spPr>
          <a:xfrm>
            <a:off x="1093086" y="915741"/>
            <a:ext cx="1255568" cy="319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 title="スクリーンショット 2025-04-08 18.15.43.png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213685" y="1304177"/>
            <a:ext cx="1014371" cy="1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 title="スクリーンショット 2025-04-08 18.15.54.png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440513" y="2346225"/>
            <a:ext cx="900000" cy="219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 title="スクリーンショット 2025-04-08 18.16.14.png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360883" y="1548262"/>
            <a:ext cx="719975" cy="302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 title="スクリーンショット 2025-04-08 18.16.34.png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488314" y="1902919"/>
            <a:ext cx="465113" cy="361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131821" y="2357202"/>
            <a:ext cx="1178100" cy="14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27">
            <a:alphaModFix/>
          </a:blip>
          <a:srcRect b="22673" l="0" r="34224" t="25635"/>
          <a:stretch/>
        </p:blipFill>
        <p:spPr>
          <a:xfrm>
            <a:off x="1360871" y="3995538"/>
            <a:ext cx="720000" cy="15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 rotWithShape="1">
          <a:blip r:embed="rId28">
            <a:alphaModFix/>
          </a:blip>
          <a:srcRect b="29606" l="6763" r="5286" t="32536"/>
          <a:stretch/>
        </p:blipFill>
        <p:spPr>
          <a:xfrm>
            <a:off x="1360870" y="2820450"/>
            <a:ext cx="720000" cy="20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360871" y="2591700"/>
            <a:ext cx="720000" cy="148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 rotWithShape="1">
          <a:blip r:embed="rId30">
            <a:alphaModFix/>
          </a:blip>
          <a:srcRect b="34877" l="9953" r="9977" t="34124"/>
          <a:stretch/>
        </p:blipFill>
        <p:spPr>
          <a:xfrm>
            <a:off x="1360871" y="4200013"/>
            <a:ext cx="720000" cy="15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 rotWithShape="1">
          <a:blip r:embed="rId31">
            <a:alphaModFix/>
          </a:blip>
          <a:srcRect b="32538" l="17358" r="18113" t="33572"/>
          <a:stretch/>
        </p:blipFill>
        <p:spPr>
          <a:xfrm>
            <a:off x="1360871" y="3077900"/>
            <a:ext cx="720000" cy="198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 title="スクリーンショット 2025-04-08 18.20.52.png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360870" y="3364601"/>
            <a:ext cx="720000" cy="201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title="スクリーンショット 2025-04-08 18.21.13.png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1425442" y="3669335"/>
            <a:ext cx="590857" cy="2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title="スクリーンショット 2025-04-08 20.47.46.png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392113" y="4432375"/>
            <a:ext cx="657514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 title="スクリーンショット 2025-04-08 20.50.11.png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2483352" y="937675"/>
            <a:ext cx="814322" cy="1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title="スクリーンショット 2025-04-08 20.53.33.png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530526" y="1980488"/>
            <a:ext cx="719975" cy="235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title="スクリーンショット 2025-04-08 20.54.10.png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2467510" y="3036582"/>
            <a:ext cx="823780" cy="22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487550" y="2857788"/>
            <a:ext cx="7200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title="スクリーンショット 2025-04-08 20.55.24.png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2428774" y="3332750"/>
            <a:ext cx="901252" cy="24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title="スクリーンショット 2025-04-08 20.57.13.png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2251612" y="3607263"/>
            <a:ext cx="1255576" cy="214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title="スクリーンショット 2025-04-08 20.57.31.png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2635941" y="3854541"/>
            <a:ext cx="486918" cy="13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 title="スクリーンショット 2025-04-08 20.57.56.png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2392482" y="4021685"/>
            <a:ext cx="973836" cy="214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 title="スクリーンショット 2025-04-08 20.58.23.png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2460530" y="4267447"/>
            <a:ext cx="837741" cy="181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 title="スクリーンショット 2025-04-08 21.00.34.png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2541900" y="4479931"/>
            <a:ext cx="675001" cy="18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 title="スクリーンショット 2025-04-08 21.02.07.png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2392475" y="4725700"/>
            <a:ext cx="973850" cy="17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 title="スクリーンショット 2025-04-08 21.03.19.png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3925492" y="1779254"/>
            <a:ext cx="363699" cy="178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 title="スクリーンショット 2025-04-08 22.12.15.png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3802204" y="1998299"/>
            <a:ext cx="610275" cy="15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 title="スクリーンショット 2025-04-08 22.13.32.png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3815996" y="2628828"/>
            <a:ext cx="564042" cy="12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 title="スクリーンショット 2025-04-08 22.15.08.png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3877639" y="3326110"/>
            <a:ext cx="440754" cy="141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 title="スクリーンショット 2025-04-08 22.15.34.png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3663427" y="3551034"/>
            <a:ext cx="869179" cy="228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 title="スクリーンショット 2025-04-08 22.19.15.png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3792879" y="4362050"/>
            <a:ext cx="610276" cy="27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 title="スクリーンショット 2025-04-08 22.19.48.png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3854945" y="4657190"/>
            <a:ext cx="486144" cy="18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 title="スクリーンショット 2025-04-08 22.20.08.png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3649132" y="4905373"/>
            <a:ext cx="897769" cy="159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 title="スクリーンショット 2025-04-08 22.20.41.png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4846291" y="612261"/>
            <a:ext cx="814325" cy="211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 title="スクリーンショット 2025-04-08 22.21.08.png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4950091" y="875027"/>
            <a:ext cx="653426" cy="238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 title="スクリーンショット 2025-04-08 22.21.35.png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5036582" y="1156512"/>
            <a:ext cx="482595" cy="230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 title="スクリーンショット 2025-04-08 22.21.52.png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4917880" y="1425300"/>
            <a:ext cx="720000" cy="204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 title="スクリーンショット 2025-04-08 22.23.49.png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4688829" y="2990110"/>
            <a:ext cx="1178101" cy="18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 title="スクリーンショット 2025-04-08 22.24.42.png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4764961" y="3239043"/>
            <a:ext cx="976961" cy="20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 title="スクリーンショット 2025-04-08 22.25.14.png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4871688" y="3493434"/>
            <a:ext cx="763508" cy="13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 title="スクリーンショット 2025-04-08 22.25.34.png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4877846" y="3669827"/>
            <a:ext cx="751193" cy="262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 title="スクリーンショット 2025-04-08 22.25.52.png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4880823" y="3977597"/>
            <a:ext cx="745238" cy="348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 title="スクリーンショット 2025-04-08 22.26.22.png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4777976" y="4510327"/>
            <a:ext cx="902727" cy="160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 title="スクリーンショット 2025-04-08 22.29.24.png"/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6375094" y="920642"/>
            <a:ext cx="504472" cy="171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 title="スクリーンショット 2025-04-08 22.29.40.png"/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6140407" y="1152486"/>
            <a:ext cx="859471" cy="168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 title="スクリーンショット 2025-04-08 22.30.27.png"/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6279799" y="1733536"/>
            <a:ext cx="695050" cy="246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 title="スクリーンショット 2025-04-08 22.30.51.png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6313431" y="2008094"/>
            <a:ext cx="627787" cy="257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 title="スクリーンショット 2025-04-08 22.31.20.png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6064932" y="2339346"/>
            <a:ext cx="1124786" cy="216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 title="スクリーンショット 2025-04-08 22.31.34.png"/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6332115" y="2621169"/>
            <a:ext cx="590419" cy="123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 title="スクリーンショット 2025-04-08 22.32.25.png"/>
          <p:cNvPicPr preferRelativeResize="0"/>
          <p:nvPr/>
        </p:nvPicPr>
        <p:blipFill>
          <a:blip r:embed="rId70">
            <a:alphaModFix/>
          </a:blip>
          <a:stretch>
            <a:fillRect/>
          </a:stretch>
        </p:blipFill>
        <p:spPr>
          <a:xfrm>
            <a:off x="5999537" y="2809579"/>
            <a:ext cx="1255575" cy="164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 title="スクリーンショット 2025-04-10 15.14.06.png"/>
          <p:cNvPicPr preferRelativeResize="0"/>
          <p:nvPr/>
        </p:nvPicPr>
        <p:blipFill>
          <a:blip r:embed="rId71">
            <a:alphaModFix/>
          </a:blip>
          <a:stretch>
            <a:fillRect/>
          </a:stretch>
        </p:blipFill>
        <p:spPr>
          <a:xfrm>
            <a:off x="6140412" y="3919090"/>
            <a:ext cx="973825" cy="193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 title="スクリーンショット 2025-04-10 15.20.32.png"/>
          <p:cNvPicPr preferRelativeResize="0"/>
          <p:nvPr/>
        </p:nvPicPr>
        <p:blipFill>
          <a:blip r:embed="rId72">
            <a:alphaModFix/>
          </a:blip>
          <a:stretch>
            <a:fillRect/>
          </a:stretch>
        </p:blipFill>
        <p:spPr>
          <a:xfrm>
            <a:off x="6318162" y="3612338"/>
            <a:ext cx="618325" cy="24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 title="スクリーンショット 2025-04-10 15.20.42.png"/>
          <p:cNvPicPr preferRelativeResize="0"/>
          <p:nvPr/>
        </p:nvPicPr>
        <p:blipFill>
          <a:blip r:embed="rId73">
            <a:alphaModFix/>
          </a:blip>
          <a:stretch>
            <a:fillRect/>
          </a:stretch>
        </p:blipFill>
        <p:spPr>
          <a:xfrm>
            <a:off x="6331900" y="3315588"/>
            <a:ext cx="590850" cy="231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 title="スクリーンショット 2025-04-10 15.35.38.png"/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6094407" y="3039085"/>
            <a:ext cx="1065835" cy="211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 title="スクリーンショット 2025-04-10 15.45.29.png"/>
          <p:cNvPicPr preferRelativeResize="0"/>
          <p:nvPr/>
        </p:nvPicPr>
        <p:blipFill>
          <a:blip r:embed="rId75">
            <a:alphaModFix/>
          </a:blip>
          <a:stretch>
            <a:fillRect/>
          </a:stretch>
        </p:blipFill>
        <p:spPr>
          <a:xfrm>
            <a:off x="4831112" y="4924407"/>
            <a:ext cx="796454" cy="158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 title="スクリーンショット 2025-04-10 15.47.12.png"/>
          <p:cNvPicPr preferRelativeResize="0"/>
          <p:nvPr/>
        </p:nvPicPr>
        <p:blipFill>
          <a:blip r:embed="rId76">
            <a:alphaModFix/>
          </a:blip>
          <a:stretch>
            <a:fillRect/>
          </a:stretch>
        </p:blipFill>
        <p:spPr>
          <a:xfrm>
            <a:off x="4820988" y="4733598"/>
            <a:ext cx="816703" cy="12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 title="スクリーンショット 2025-04-10 15.55.52.png"/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4894708" y="2753298"/>
            <a:ext cx="766344" cy="158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 title="スクリーンショット 2025-04-10 16.02.27.png"/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4859017" y="2487496"/>
            <a:ext cx="837724" cy="18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 title="スクリーンショット 2025-04-10 16.05.13.png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3722416" y="4102100"/>
            <a:ext cx="751200" cy="213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 title="スクリーンショット 2025-04-10 16.06.56.png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3668600" y="3862244"/>
            <a:ext cx="858834" cy="193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 title="スクリーンショット 2025-04-10 16.19.18.png"/>
          <p:cNvPicPr preferRelativeResize="0"/>
          <p:nvPr/>
        </p:nvPicPr>
        <p:blipFill>
          <a:blip r:embed="rId81">
            <a:alphaModFix/>
          </a:blip>
          <a:stretch>
            <a:fillRect/>
          </a:stretch>
        </p:blipFill>
        <p:spPr>
          <a:xfrm>
            <a:off x="3759817" y="1455445"/>
            <a:ext cx="695049" cy="172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 title="スクリーンショット 2025-04-10 16.19.38.png"/>
          <p:cNvPicPr preferRelativeResize="0"/>
          <p:nvPr/>
        </p:nvPicPr>
        <p:blipFill>
          <a:blip r:embed="rId82">
            <a:alphaModFix/>
          </a:blip>
          <a:stretch>
            <a:fillRect/>
          </a:stretch>
        </p:blipFill>
        <p:spPr>
          <a:xfrm>
            <a:off x="3658454" y="1176949"/>
            <a:ext cx="897775" cy="127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 title="スクリーンショット 2025-04-10 16.21.06.png"/>
          <p:cNvPicPr preferRelativeResize="0"/>
          <p:nvPr/>
        </p:nvPicPr>
        <p:blipFill>
          <a:blip r:embed="rId83">
            <a:alphaModFix/>
          </a:blip>
          <a:stretch>
            <a:fillRect/>
          </a:stretch>
        </p:blipFill>
        <p:spPr>
          <a:xfrm>
            <a:off x="3874779" y="860800"/>
            <a:ext cx="465125" cy="204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 title="スクリーンショット 2025-04-10 16.23.27.png"/>
          <p:cNvPicPr preferRelativeResize="0"/>
          <p:nvPr/>
        </p:nvPicPr>
        <p:blipFill>
          <a:blip r:embed="rId84">
            <a:alphaModFix/>
          </a:blip>
          <a:stretch>
            <a:fillRect/>
          </a:stretch>
        </p:blipFill>
        <p:spPr>
          <a:xfrm>
            <a:off x="2627175" y="4911451"/>
            <a:ext cx="504450" cy="18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 title="スクリーンショット 2025-04-10 16.50.07.png"/>
          <p:cNvPicPr preferRelativeResize="0"/>
          <p:nvPr/>
        </p:nvPicPr>
        <p:blipFill>
          <a:blip r:embed="rId85">
            <a:alphaModFix/>
          </a:blip>
          <a:stretch>
            <a:fillRect/>
          </a:stretch>
        </p:blipFill>
        <p:spPr>
          <a:xfrm>
            <a:off x="3788856" y="2849871"/>
            <a:ext cx="618321" cy="131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 title="スクリーンショット 2025-04-10 16.50.35.png"/>
          <p:cNvPicPr preferRelativeResize="0"/>
          <p:nvPr/>
        </p:nvPicPr>
        <p:blipFill>
          <a:blip r:embed="rId86">
            <a:alphaModFix/>
          </a:blip>
          <a:stretch>
            <a:fillRect/>
          </a:stretch>
        </p:blipFill>
        <p:spPr>
          <a:xfrm>
            <a:off x="3604904" y="3063100"/>
            <a:ext cx="986226" cy="13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 title="スクリーンショット 2025-04-10 16.56.49.png"/>
          <p:cNvPicPr preferRelativeResize="0"/>
          <p:nvPr/>
        </p:nvPicPr>
        <p:blipFill>
          <a:blip r:embed="rId87">
            <a:alphaModFix/>
          </a:blip>
          <a:stretch>
            <a:fillRect/>
          </a:stretch>
        </p:blipFill>
        <p:spPr>
          <a:xfrm>
            <a:off x="4865992" y="2250835"/>
            <a:ext cx="823775" cy="184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 title="スクリーンショット 2025-04-10 17.00.26.png"/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2513475" y="2599650"/>
            <a:ext cx="627800" cy="231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 title="スクリーンショット 2025-04-10 17.28.07.png"/>
          <p:cNvPicPr preferRelativeResize="0"/>
          <p:nvPr/>
        </p:nvPicPr>
        <p:blipFill>
          <a:blip r:embed="rId89">
            <a:alphaModFix/>
          </a:blip>
          <a:stretch>
            <a:fillRect/>
          </a:stretch>
        </p:blipFill>
        <p:spPr>
          <a:xfrm>
            <a:off x="4823500" y="1960050"/>
            <a:ext cx="901250" cy="162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 title="logo_nikkeicomp.jpg"/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4823525" y="1687175"/>
            <a:ext cx="899999" cy="145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3" title="ogp_nikkeimj.png"/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>
            <a:off x="2557371" y="1649600"/>
            <a:ext cx="540000" cy="30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3" title="images.png"/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6119510" y="624512"/>
            <a:ext cx="901250" cy="23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3" title="logo-c809d425cf6de81fe365ea38a415a9ccdb8a90c957116033f63e9917bf0aa67b.png"/>
          <p:cNvPicPr preferRelativeResize="0"/>
          <p:nvPr/>
        </p:nvPicPr>
        <p:blipFill rotWithShape="1">
          <a:blip r:embed="rId93">
            <a:alphaModFix/>
          </a:blip>
          <a:srcRect b="23359" l="12630" r="12637" t="23359"/>
          <a:stretch/>
        </p:blipFill>
        <p:spPr>
          <a:xfrm>
            <a:off x="4916400" y="4278637"/>
            <a:ext cx="618324" cy="23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3" title="rogo_yoko.jpg"/>
          <p:cNvPicPr preferRelativeResize="0"/>
          <p:nvPr/>
        </p:nvPicPr>
        <p:blipFill>
          <a:blip r:embed="rId94">
            <a:alphaModFix/>
          </a:blip>
          <a:stretch>
            <a:fillRect/>
          </a:stretch>
        </p:blipFill>
        <p:spPr>
          <a:xfrm>
            <a:off x="3825325" y="666205"/>
            <a:ext cx="675001" cy="8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3" title="日刊産業新聞.jpg"/>
          <p:cNvPicPr preferRelativeResize="0"/>
          <p:nvPr/>
        </p:nvPicPr>
        <p:blipFill>
          <a:blip r:embed="rId95">
            <a:alphaModFix/>
          </a:blip>
          <a:stretch>
            <a:fillRect/>
          </a:stretch>
        </p:blipFill>
        <p:spPr>
          <a:xfrm>
            <a:off x="6322175" y="1330529"/>
            <a:ext cx="610276" cy="375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3"/>
          <p:cNvPicPr preferRelativeResize="0"/>
          <p:nvPr/>
        </p:nvPicPr>
        <p:blipFill>
          <a:blip r:embed="rId96">
            <a:alphaModFix/>
          </a:blip>
          <a:stretch>
            <a:fillRect/>
          </a:stretch>
        </p:blipFill>
        <p:spPr>
          <a:xfrm>
            <a:off x="3921410" y="2207221"/>
            <a:ext cx="363699" cy="363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